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4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98031-BD20-4CC3-BB51-A260057C1FD6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7F4FD-9000-4784-BC4A-D1EB2BC78B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787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98031-BD20-4CC3-BB51-A260057C1FD6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7F4FD-9000-4784-BC4A-D1EB2BC78B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384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98031-BD20-4CC3-BB51-A260057C1FD6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7F4FD-9000-4784-BC4A-D1EB2BC78B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917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98031-BD20-4CC3-BB51-A260057C1FD6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7F4FD-9000-4784-BC4A-D1EB2BC78B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20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98031-BD20-4CC3-BB51-A260057C1FD6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7F4FD-9000-4784-BC4A-D1EB2BC78B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853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98031-BD20-4CC3-BB51-A260057C1FD6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7F4FD-9000-4784-BC4A-D1EB2BC78B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396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98031-BD20-4CC3-BB51-A260057C1FD6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7F4FD-9000-4784-BC4A-D1EB2BC78B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740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98031-BD20-4CC3-BB51-A260057C1FD6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7F4FD-9000-4784-BC4A-D1EB2BC78B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194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98031-BD20-4CC3-BB51-A260057C1FD6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7F4FD-9000-4784-BC4A-D1EB2BC78B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296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98031-BD20-4CC3-BB51-A260057C1FD6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7F4FD-9000-4784-BC4A-D1EB2BC78B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659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98031-BD20-4CC3-BB51-A260057C1FD6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7F4FD-9000-4784-BC4A-D1EB2BC78B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605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98031-BD20-4CC3-BB51-A260057C1FD6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7F4FD-9000-4784-BC4A-D1EB2BC78B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520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547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Skorina, Aleksandr</dc:creator>
  <cp:lastModifiedBy>Skorina, Aleksandr</cp:lastModifiedBy>
  <cp:revision>1</cp:revision>
  <dcterms:created xsi:type="dcterms:W3CDTF">2015-03-10T09:45:25Z</dcterms:created>
  <dcterms:modified xsi:type="dcterms:W3CDTF">2015-03-10T09:45:36Z</dcterms:modified>
</cp:coreProperties>
</file>